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7DA33-8CBF-4546-944A-9E01D45C79D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F208-CE7F-4D00-9437-302A64AC21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Страна Ливия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Подготовили:</a:t>
            </a:r>
          </a:p>
          <a:p>
            <a:r>
              <a:rPr lang="ru-RU" dirty="0" smtClean="0"/>
              <a:t>Коробейникова Полина,</a:t>
            </a:r>
          </a:p>
          <a:p>
            <a:r>
              <a:rPr lang="ru-RU" dirty="0" smtClean="0"/>
              <a:t>Карпачева Мария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Хозяйство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Вокруг Триполи, в районе распространения товарного садоводства, </a:t>
            </a:r>
            <a:r>
              <a:rPr lang="ru-RU" b="1" dirty="0" smtClean="0"/>
              <a:t>выращивают цитрусовые, финики, оливки и миндаль</a:t>
            </a:r>
            <a:r>
              <a:rPr lang="ru-RU" dirty="0" smtClean="0"/>
              <a:t>. В южных оазисах для орошения полей используются воды подземных источников. При наличии достаточного количества осадков на периферии возвышенностей возделывают ячмень.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Достопримечательности страны Ливии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Достопримечательности Ливии является:</a:t>
            </a:r>
          </a:p>
          <a:p>
            <a:pPr marL="342900" indent="-342900">
              <a:buAutoNum type="arabicPeriod"/>
            </a:pPr>
            <a:r>
              <a:rPr lang="ru-RU" dirty="0" smtClean="0"/>
              <a:t>Пустыня Сахара</a:t>
            </a:r>
          </a:p>
          <a:p>
            <a:pPr marL="342900" indent="-342900">
              <a:buAutoNum type="arabicPeriod"/>
            </a:pPr>
            <a:r>
              <a:rPr lang="ru-RU" dirty="0" smtClean="0"/>
              <a:t>Лептис-Магна руины</a:t>
            </a:r>
          </a:p>
          <a:p>
            <a:pPr marL="342900" indent="-342900">
              <a:buAutoNum type="arabicPeriod"/>
            </a:pPr>
            <a:r>
              <a:rPr lang="ru-RU" dirty="0" smtClean="0"/>
              <a:t>Кирена руины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Географическое 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Страна расположена на севере Африки. Столицей является Триполи.</a:t>
            </a:r>
          </a:p>
          <a:p>
            <a:r>
              <a:rPr lang="ru-RU" dirty="0" smtClean="0"/>
              <a:t>Соседствует с Чад, Алжир, Тунис, Нигер, Египет и Судан.</a:t>
            </a:r>
          </a:p>
          <a:p>
            <a:r>
              <a:rPr lang="ru-RU" dirty="0" smtClean="0"/>
              <a:t>Ливию обмывает Средиземное море.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Количество природных ресурсов очень скудные. В основном это нефть и природный газ.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Рельеф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Ливии находится самая большая и безграничная пустыня Сахара. Но кроме Сахары есть Ливийская пустыня.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Температура Января: +16 градусов</a:t>
            </a:r>
          </a:p>
          <a:p>
            <a:r>
              <a:rPr lang="ru-RU" dirty="0" smtClean="0"/>
              <a:t>Температура в Июле: +24 градуса</a:t>
            </a:r>
          </a:p>
          <a:p>
            <a:endParaRPr lang="ru-RU" dirty="0"/>
          </a:p>
          <a:p>
            <a:r>
              <a:rPr lang="ru-RU" dirty="0" smtClean="0"/>
              <a:t>Среднее количество осадков: от 100 до 250 миллиметров.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Природные зоны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Природные зоны в основном это: полупустыни и пустыни, области высотной поясности.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Растительный мир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Растительный мир очень скудный  в основном это: финиковые пальмы и оазисы.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Животный мир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Животный мир Ливии относительно беден. На территории страны зарегистрировано </a:t>
            </a:r>
            <a:r>
              <a:rPr lang="ru-RU" b="1" dirty="0" smtClean="0"/>
              <a:t>80 видов млекопитающих (5 — эндемики).</a:t>
            </a:r>
            <a:r>
              <a:rPr lang="ru-RU" dirty="0" smtClean="0"/>
              <a:t> </a:t>
            </a:r>
            <a:r>
              <a:rPr lang="ru-RU" b="1" dirty="0" smtClean="0"/>
              <a:t>Встречаются кабаны, шакалы, гиены, лисицы, фенеки, гепарды, несколько видов антилоп.</a:t>
            </a:r>
            <a:r>
              <a:rPr lang="ru-RU" dirty="0" smtClean="0"/>
              <a:t> </a:t>
            </a:r>
            <a:r>
              <a:rPr lang="ru-RU" b="1" dirty="0" smtClean="0"/>
              <a:t>В морских водах — дельфины, кашалоты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Триполи: от 1 000 000 до 5 000 000</a:t>
            </a:r>
          </a:p>
          <a:p>
            <a:r>
              <a:rPr lang="ru-RU" dirty="0" smtClean="0"/>
              <a:t>Бенгази: менее 1 000 000 жителей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246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Страна Ливия</vt:lpstr>
      <vt:lpstr>Географическое положение</vt:lpstr>
      <vt:lpstr>Природные ресурсы</vt:lpstr>
      <vt:lpstr>Рельеф</vt:lpstr>
      <vt:lpstr>Климат</vt:lpstr>
      <vt:lpstr>Природные зоны</vt:lpstr>
      <vt:lpstr>Растительный мир</vt:lpstr>
      <vt:lpstr>Животный мир</vt:lpstr>
      <vt:lpstr>Население</vt:lpstr>
      <vt:lpstr>Хозяйство</vt:lpstr>
      <vt:lpstr>Достопримечательности страны Ливии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Ливия</dc:title>
  <dc:creator>7</dc:creator>
  <cp:lastModifiedBy>7</cp:lastModifiedBy>
  <cp:revision>5</cp:revision>
  <dcterms:created xsi:type="dcterms:W3CDTF">2022-12-03T10:29:06Z</dcterms:created>
  <dcterms:modified xsi:type="dcterms:W3CDTF">2022-12-03T11:19:40Z</dcterms:modified>
</cp:coreProperties>
</file>