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84" r:id="rId6"/>
    <p:sldId id="286" r:id="rId7"/>
    <p:sldId id="288" r:id="rId8"/>
    <p:sldId id="290" r:id="rId9"/>
    <p:sldId id="292" r:id="rId10"/>
    <p:sldId id="294" r:id="rId11"/>
    <p:sldId id="297" r:id="rId12"/>
    <p:sldId id="278" r:id="rId13"/>
    <p:sldId id="281" r:id="rId14"/>
    <p:sldId id="282" r:id="rId15"/>
    <p:sldId id="262" r:id="rId16"/>
    <p:sldId id="279" r:id="rId17"/>
    <p:sldId id="280" r:id="rId18"/>
    <p:sldId id="265" r:id="rId19"/>
    <p:sldId id="267" r:id="rId20"/>
    <p:sldId id="268" r:id="rId21"/>
    <p:sldId id="269" r:id="rId22"/>
    <p:sldId id="273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086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0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8/31/2020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272372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Сенсорное развитие детей раннего возраста через дидактические игры 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572008"/>
            <a:ext cx="2387336" cy="15716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Цибина  С.В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Сохакян Т.С.</a:t>
            </a:r>
            <a:endParaRPr lang="ru-RU" dirty="0" smtClean="0"/>
          </a:p>
          <a:p>
            <a:r>
              <a:rPr lang="ru-RU" dirty="0" smtClean="0"/>
              <a:t>Гр. № 13  </a:t>
            </a:r>
            <a:endParaRPr lang="ru-RU" dirty="0"/>
          </a:p>
        </p:txBody>
      </p:sp>
      <p:pic>
        <p:nvPicPr>
          <p:cNvPr id="4" name="Рисунок 3" descr="C:\Users\User\Desktop\igri-dlia-detei-do-goda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714620"/>
            <a:ext cx="19442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doska-vkladysh-geometriya-kvadrat-91798-441356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9019">
            <a:off x="753235" y="3101286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60413T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250">
            <a:off x="3548082" y="3410416"/>
            <a:ext cx="2375387" cy="2151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785794"/>
            <a:ext cx="828680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Два температурных определения (тепло, холодно)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3" descr="63.jpg"/>
          <p:cNvPicPr>
            <a:picLocks noChangeAspect="1"/>
          </p:cNvPicPr>
          <p:nvPr/>
        </p:nvPicPr>
        <p:blipFill>
          <a:blip r:embed="rId2" cstate="print"/>
          <a:srcRect b="3551"/>
          <a:stretch>
            <a:fillRect/>
          </a:stretch>
        </p:blipFill>
        <p:spPr>
          <a:xfrm>
            <a:off x="4500562" y="1857364"/>
            <a:ext cx="4071966" cy="464347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81970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типов запаха (сладкий, горький, свежий, легкий, тяжелый).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39756077.jpg"/>
          <p:cNvPicPr>
            <a:picLocks noChangeAspect="1"/>
          </p:cNvPicPr>
          <p:nvPr/>
        </p:nvPicPr>
        <p:blipFill>
          <a:blip r:embed="rId2" cstate="print"/>
          <a:srcRect t="11996"/>
          <a:stretch>
            <a:fillRect/>
          </a:stretch>
        </p:blipFill>
        <p:spPr>
          <a:xfrm>
            <a:off x="2285984" y="2571744"/>
            <a:ext cx="5000660" cy="39830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30352" y="-171400"/>
            <a:ext cx="7772400" cy="1008112"/>
          </a:xfrm>
        </p:spPr>
        <p:txBody>
          <a:bodyPr>
            <a:noAutofit/>
          </a:bodyPr>
          <a:lstStyle/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 предметно-развивающей среды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G:\Новая папка\IMG_20181025_104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823416" cy="4752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5" name="Picture 3" descr="G:\Новая папка\IMG_20181025_11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643446"/>
            <a:ext cx="3786214" cy="1995850"/>
          </a:xfrm>
          <a:prstGeom prst="rect">
            <a:avLst/>
          </a:prstGeom>
          <a:noFill/>
        </p:spPr>
      </p:pic>
      <p:pic>
        <p:nvPicPr>
          <p:cNvPr id="6" name="Picture 4" descr="G:\Новая папка\IMG_20181025_11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00108"/>
            <a:ext cx="3851031" cy="328614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49498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закрепление цвета, формы, величины,  развитие мелкой моторик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Новая папка\IMG_20181025_102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2922369" cy="400050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2052" name="Picture 4" descr="G:\Новая папка\IMG_20181025_102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00108"/>
            <a:ext cx="3068524" cy="428628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2053" name="Picture 5" descr="G:\Новая папка\IMG_20181025_111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000372"/>
            <a:ext cx="3786214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494984" cy="108012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закрепление  цвета, формы, величины ,развитие мелкой моторики</a:t>
            </a:r>
            <a:endParaRPr lang="ru-RU" sz="2800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Новая папка\IMG_20181025_103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143932" cy="45676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49289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развитие тактильных ощущений    «Массажный мячик» </a:t>
            </a:r>
            <a:br>
              <a:rPr lang="ru-RU" sz="28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  Развитие мелкой моторики, массаж рук, пальцев рук, повышение чувствительности паль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цев.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r>
              <a:rPr lang="ru-RU" sz="2400" dirty="0" smtClean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643702" y="3571876"/>
            <a:ext cx="121099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G:\Новая папка\IMG_20181025_10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57364"/>
            <a:ext cx="3350997" cy="435771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5123" name="Picture 3" descr="G:\Новая папка\IMG_20181025_103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00240"/>
            <a:ext cx="3500462" cy="435771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51648" cy="165618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развитие тактильных ощущений  «Сухой бассейн»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28662" y="3228536"/>
            <a:ext cx="185738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G:\Новая папка\IMG_20181025_114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643502" cy="414340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6147" name="Picture 3" descr="G:\Новая папка\IMG_20181025_114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3851031" cy="371472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58417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развитие тактильных ощущений «Чудесный мешочек» </a:t>
            </a:r>
            <a:br>
              <a:rPr lang="ru-RU" sz="28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цель: нахождение знакомых предметов на ощупь</a:t>
            </a:r>
            <a:endParaRPr lang="ru-RU" sz="2400" i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82868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69269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sz="28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Веселые</a:t>
            </a:r>
            <a:r>
              <a:rPr lang="ru-RU" sz="31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пирамидки и вкладыши</a:t>
            </a:r>
            <a:r>
              <a:rPr lang="ru-RU" sz="2800" i="1" dirty="0" smtClean="0">
                <a:solidFill>
                  <a:srgbClr val="FF0000"/>
                </a:solidFill>
                <a:effectLst/>
              </a:rPr>
              <a:t>» </a:t>
            </a:r>
            <a:endParaRPr lang="ru-RU" sz="28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G:\Новая папка\IMG_20181025_101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85794"/>
            <a:ext cx="2922337" cy="442915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7171" name="Picture 3" descr="G:\Новая папка\IMG_20181025_101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3143272" cy="414340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7172" name="Picture 4" descr="G:\Новая папка\IMG_20181025_11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071678"/>
            <a:ext cx="3643338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72008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Мазайки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шнуровки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G:\Новая папка\IMG_20181025_102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2786082" cy="500063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8195" name="Picture 3" descr="G:\Новая папка\IMG_20181025_105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428868"/>
            <a:ext cx="3851031" cy="4000480"/>
          </a:xfrm>
          <a:prstGeom prst="rect">
            <a:avLst/>
          </a:prstGeom>
          <a:noFill/>
        </p:spPr>
      </p:pic>
      <p:pic>
        <p:nvPicPr>
          <p:cNvPr id="8196" name="Picture 4" descr="G:\Новая папка\IMG_20181025_102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500174"/>
            <a:ext cx="2493709" cy="414340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6624736" cy="367240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Благоприятное развитие умственного, физического, эстетического воспитания в значительной </a:t>
            </a:r>
            <a:r>
              <a:rPr lang="ru-RU" sz="28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зависит от уровня сенсорного развития детей. Сенсорное развитие содержит в себе ряд задач: одна из них — формирование у человека представлений о сенсорных эталонах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heaclub.ru/tim/9dc9d11c77e10386a568964f674bf596/prostie-igri-s-kubik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786190"/>
            <a:ext cx="2895240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5910808" cy="3140968"/>
          </a:xfrm>
        </p:spPr>
        <p:txBody>
          <a:bodyPr>
            <a:normAutofit/>
          </a:bodyPr>
          <a:lstStyle/>
          <a:p>
            <a:pPr algn="ctr"/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Матрешки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цель: учить детей выполнять простые действия с предметами: открывать и закрывать матрешки, вкладывать и вынимать предметы. Вводить понятие слов большой, маленький.</a:t>
            </a:r>
            <a:endParaRPr lang="ru-RU" sz="2700" i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225265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G:\Новая папка\IMG_20181025_110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3851031" cy="3143248"/>
          </a:xfrm>
          <a:prstGeom prst="rect">
            <a:avLst/>
          </a:prstGeom>
          <a:noFill/>
        </p:spPr>
      </p:pic>
      <p:pic>
        <p:nvPicPr>
          <p:cNvPr id="9219" name="Picture 3" descr="G:\Новая папка\IMG_20181025_110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4279659" cy="37861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5622776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Логические  кубики    </a:t>
            </a:r>
            <a:br>
              <a:rPr lang="ru-RU" sz="31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 соотносить вид отверстия с фигурой-вкладышем, соотносить цвета — развивает мышление, учит ребенка думать</a:t>
            </a:r>
            <a:endParaRPr lang="ru-RU" sz="2700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3228536"/>
            <a:ext cx="281596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G:\Новая папка\IMG_20181025_11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3851031" cy="378621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0243" name="Picture 3" descr="G:\Новая папка\IMG_20181025_111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00306"/>
            <a:ext cx="3851031" cy="378621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6198840" cy="3140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Конструктор и конструктор</a:t>
            </a:r>
            <a:r>
              <a:rPr lang="en-US" sz="31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Lego</a:t>
            </a:r>
            <a:r>
              <a:rPr lang="ru-RU" sz="31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конструктором развивают творческие и умственные способности ребёнка, его самостоятельность, усидчивость, внимание, произвольность, совершенствуют мелкую и крупную моторику.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429000"/>
            <a:ext cx="128588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G:\Новая папка\IMG_20181025_102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928934"/>
            <a:ext cx="3571900" cy="3643362"/>
          </a:xfrm>
          <a:prstGeom prst="rect">
            <a:avLst/>
          </a:prstGeom>
          <a:noFill/>
        </p:spPr>
      </p:pic>
      <p:pic>
        <p:nvPicPr>
          <p:cNvPr id="11267" name="Picture 3" descr="G:\Новая папка\IMG_20181025_111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3851031" cy="40719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2.radikal.ru/i096/1210/ed/7312e949fb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14422"/>
            <a:ext cx="43815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14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7854696" cy="381642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Ранний возраст - период первоначального ознакомления с окружающей действительностью. Сенсорное развитие ребенка - это получение малышом знаний о свойствах предметов •форме •величине •размере •положении в пространстве •запахе •вкусе .</a:t>
            </a:r>
            <a:endParaRPr lang="ru-RU" sz="28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30" y="2852936"/>
            <a:ext cx="400953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649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250140" cy="5832648"/>
          </a:xfrm>
        </p:spPr>
        <p:txBody>
          <a:bodyPr>
            <a:no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ощущения и восприятие происходит процесс освоения малышом всего многообразия окружающего мира.  Насколько хорошо будет развит ребенок в раннем детстве, настолько просто и естественно он будет овладевать новым в зрелом возрасте.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пока малыш слишком мал, ему необходимы ежедневные впечатления. Чем разнообразнее будет наполнена среда обитания младенца, тем активнее будет его сенсорное развитие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удряшка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4683158" cy="2714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1214422"/>
            <a:ext cx="7519982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  </a:t>
            </a:r>
            <a:r>
              <a:rPr lang="ru-RU" sz="4000" dirty="0" smtClean="0">
                <a:solidFill>
                  <a:srgbClr val="FF0000"/>
                </a:solidFill>
              </a:rPr>
              <a:t>ЭТАЛОННАЯ СИСТЕМА ДЛЯ ДЕТЕЙ                   РАННЕГО ВОЗРАСТА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sz="2800" dirty="0" smtClean="0"/>
              <a:t>ОСНОВНЫЕ ЦВЕТА         </a:t>
            </a:r>
            <a:endParaRPr lang="ru-RU" sz="2800" dirty="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819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Геометрические формы</a:t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(квадрат, треугольник, прямоугольник, круг, овал)</a:t>
            </a:r>
            <a:endParaRPr lang="ru-RU" sz="4900" dirty="0">
              <a:solidFill>
                <a:srgbClr val="FF0000"/>
              </a:solidFill>
            </a:endParaRPr>
          </a:p>
        </p:txBody>
      </p:sp>
      <p:pic>
        <p:nvPicPr>
          <p:cNvPr id="3" name="Содержимое 3" descr="13745563_98809thumb650.jpg"/>
          <p:cNvPicPr>
            <a:picLocks noChangeAspect="1"/>
          </p:cNvPicPr>
          <p:nvPr/>
        </p:nvPicPr>
        <p:blipFill>
          <a:blip r:embed="rId2" cstate="print"/>
          <a:srcRect l="2604" t="8101" r="2777" b="14784"/>
          <a:stretch>
            <a:fillRect/>
          </a:stretch>
        </p:blipFill>
        <p:spPr>
          <a:xfrm>
            <a:off x="785786" y="3000372"/>
            <a:ext cx="7786742" cy="214314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размера (величины) предмета: большой, средний, маленький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Содержимое 3" descr="611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571750"/>
            <a:ext cx="6500858" cy="385764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117141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Музыкальные ноты,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звуки родного языка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" name="Содержимое 3" descr="99071092_18.jpg"/>
          <p:cNvPicPr>
            <a:picLocks noChangeAspect="1"/>
          </p:cNvPicPr>
          <p:nvPr/>
        </p:nvPicPr>
        <p:blipFill>
          <a:blip r:embed="rId2" cstate="print"/>
          <a:srcRect l="18669" t="11996" r="3003" b="18555"/>
          <a:stretch>
            <a:fillRect/>
          </a:stretch>
        </p:blipFill>
        <p:spPr>
          <a:xfrm>
            <a:off x="2714612" y="2143116"/>
            <a:ext cx="4071966" cy="435771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0"/>
            <a:ext cx="8229600" cy="18573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Четыре вкуса (сладкий, горький, соленый,    кислый)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3" descr="slide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0100" y="1643050"/>
            <a:ext cx="73581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1340</TotalTime>
  <Words>427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Constantia</vt:lpstr>
      <vt:lpstr>Times New Roman</vt:lpstr>
      <vt:lpstr>Wingdings 2</vt:lpstr>
      <vt:lpstr>Поток</vt:lpstr>
      <vt:lpstr>    Сенсорное развитие детей раннего возраста через дидактические игры  </vt:lpstr>
      <vt:lpstr>Благоприятное развитие умственного, физического, эстетического воспитания в значительной степени зависит от уровня сенсорного развития детей. Сенсорное развитие содержит в себе ряд задач: одна из них — формирование у человека представлений о сенсорных эталонах</vt:lpstr>
      <vt:lpstr> </vt:lpstr>
      <vt:lpstr>. </vt:lpstr>
      <vt:lpstr>       ЭТАЛОННАЯ СИСТЕМА ДЛЯ ДЕТЕЙ                   РАННЕГО ВОЗРАСТА                    ОСНОВНЫЕ ЦВЕТА         </vt:lpstr>
      <vt:lpstr>       Геометрические формы (квадрат, треугольник, прямоугольник, круг, овал)</vt:lpstr>
      <vt:lpstr>Три размера (величины) предмета: большой, средний, маленький</vt:lpstr>
      <vt:lpstr>Презентация PowerPoint</vt:lpstr>
      <vt:lpstr>Презентация PowerPoint</vt:lpstr>
      <vt:lpstr>Презентация PowerPoint</vt:lpstr>
      <vt:lpstr>Пять типов запаха (сладкий, горький, свежий, легкий, тяжелый). </vt:lpstr>
      <vt:lpstr>. </vt:lpstr>
      <vt:lpstr>Дидактические игры на закрепление цвета, формы, величины,  развитие мелкой моторики</vt:lpstr>
      <vt:lpstr>Дидактические игры на закрепление  цвета, формы, величины ,развитие мелкой моторики</vt:lpstr>
      <vt:lpstr>Дидактические игры на развитие тактильных ощущений    «Массажный мячик»  цель:  Развитие мелкой моторики, массаж рук, пальцев рук, повышение чувствительности пальцев.  .  </vt:lpstr>
      <vt:lpstr>Дидактические игры на развитие тактильных ощущений  «Сухой бассейн»  </vt:lpstr>
      <vt:lpstr>Дидактические игры на развитие тактильных ощущений «Чудесный мешочек»   цель: нахождение знакомых предметов на ощупь</vt:lpstr>
      <vt:lpstr>«Веселые пирамидки и вкладыши» </vt:lpstr>
      <vt:lpstr>Мазайки и шнуровки</vt:lpstr>
      <vt:lpstr>Матрешки  цель: учить детей выполнять простые действия с предметами: открывать и закрывать матрешки, вкладывать и вынимать предметы. Вводить понятие слов большой, маленький.</vt:lpstr>
      <vt:lpstr>Логические  кубики     цель: научит соотносить вид отверстия с фигурой-вкладышем, соотносить цвета — развивает мышление, учит ребенка думать</vt:lpstr>
      <vt:lpstr>Конструктор и конструктор Lego         Игры с конструктором развивают творческие и умственные способности ребёнка, его самостоятельность, усидчивость, внимание, произвольность, совершенствуют мелкую и крупную моторику.. </vt:lpstr>
      <vt:lpstr>Презентация PowerPoint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Сенсорное развитие детей раннего возраста через дидактические игры  </dc:title>
  <dc:creator>User</dc:creator>
  <cp:lastModifiedBy>Пользователь</cp:lastModifiedBy>
  <cp:revision>58</cp:revision>
  <dcterms:created xsi:type="dcterms:W3CDTF">2018-05-09T11:28:17Z</dcterms:created>
  <dcterms:modified xsi:type="dcterms:W3CDTF">2020-08-31T08:17:19Z</dcterms:modified>
</cp:coreProperties>
</file>