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C86B-D115-4FCC-852C-4B6904230FA9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C28A-07C1-4F13-BBE6-DAA0B20D7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3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 Кирьянова Евгения Валерьевна,</a:t>
            </a:r>
            <a:r>
              <a:rPr lang="ru-RU" baseline="0" dirty="0" smtClean="0"/>
              <a:t> МБДОУ детский сад «Рябинка», с. </a:t>
            </a:r>
            <a:r>
              <a:rPr lang="ru-RU" baseline="0" dirty="0" err="1" smtClean="0"/>
              <a:t>Локосово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28A-07C1-4F13-BBE6-DAA0B20D7D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Больше</a:t>
            </a:r>
            <a:r>
              <a:rPr lang="ru-RU" sz="2000" b="1" i="1" baseline="0" dirty="0" smtClean="0">
                <a:latin typeface="Bookman Old Style" pitchFamily="18" charset="0"/>
              </a:rPr>
              <a:t> двигаться!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28A-07C1-4F13-BBE6-DAA0B20D7D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4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Правильно</a:t>
            </a:r>
            <a:r>
              <a:rPr lang="ru-RU" sz="2000" b="1" i="1" baseline="0" dirty="0" smtClean="0">
                <a:latin typeface="Bookman Old Style" pitchFamily="18" charset="0"/>
              </a:rPr>
              <a:t> питайся!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28A-07C1-4F13-BBE6-DAA0B20D7D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latin typeface="Bookman Old Style" pitchFamily="18" charset="0"/>
              </a:rPr>
              <a:t>Сочетай</a:t>
            </a:r>
            <a:r>
              <a:rPr lang="ru-RU" sz="1800" b="1" i="1" baseline="0" dirty="0" smtClean="0">
                <a:latin typeface="Bookman Old Style" pitchFamily="18" charset="0"/>
              </a:rPr>
              <a:t>  труд  и отдых!</a:t>
            </a:r>
            <a:endParaRPr lang="ru-RU" sz="1800" b="1" i="1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28A-07C1-4F13-BBE6-DAA0B20D7D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2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Курение 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C28A-07C1-4F13-BBE6-DAA0B20D7D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8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ADC135-2AF7-4241-80A7-7AE6C45B4BF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C26F7D-BDE6-4BD4-A986-C6D8B10FC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sentway.com/wp-content/uploads/2012/11/glob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7000892" cy="54592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85789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 здоровье раздобыть,</a:t>
            </a:r>
            <a:r>
              <a:rPr lang="ru-RU" dirty="0"/>
              <a:t> </a:t>
            </a:r>
            <a:r>
              <a:rPr lang="ru-RU" dirty="0" smtClean="0"/>
              <a:t>не надо далеко ходить.</a:t>
            </a:r>
            <a:br>
              <a:rPr lang="ru-RU" dirty="0" smtClean="0"/>
            </a:br>
            <a:r>
              <a:rPr lang="ru-RU" dirty="0" smtClean="0"/>
              <a:t>Нужно нам самим стараться, и всё будет получаться.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868" y="188640"/>
            <a:ext cx="483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 Кирьянова Евгения Валерьевна, МБДОУ детский сад «Рябинка», с. </a:t>
            </a:r>
            <a:r>
              <a:rPr lang="ru-RU" dirty="0" err="1"/>
              <a:t>Локосово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571501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 лечитесь сами!</a:t>
            </a:r>
            <a:br>
              <a:rPr lang="ru-RU" sz="2000" b="1" dirty="0" smtClean="0"/>
            </a:br>
            <a:r>
              <a:rPr lang="ru-RU" sz="2000" b="1" dirty="0" smtClean="0"/>
              <a:t>Обращайтесь к доктору!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342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Ну, а если уж случилось:</a:t>
            </a:r>
            <a:br>
              <a:rPr lang="ru-RU" sz="2000" dirty="0" smtClean="0"/>
            </a:br>
            <a:r>
              <a:rPr lang="ru-RU" sz="2000" dirty="0" smtClean="0"/>
              <a:t>Разболеться получилось,</a:t>
            </a:r>
            <a:br>
              <a:rPr lang="ru-RU" sz="2000" dirty="0" smtClean="0"/>
            </a:br>
            <a:r>
              <a:rPr lang="ru-RU" sz="2000" dirty="0" smtClean="0"/>
              <a:t>Знай, к врачу тебе пора.</a:t>
            </a:r>
            <a:br>
              <a:rPr lang="ru-RU" sz="2000" dirty="0" smtClean="0"/>
            </a:br>
            <a:r>
              <a:rPr lang="ru-RU" sz="2000" dirty="0" smtClean="0"/>
              <a:t>Он поможет нам всегда!</a:t>
            </a:r>
            <a:endParaRPr lang="ru-RU" sz="2000" dirty="0"/>
          </a:p>
        </p:txBody>
      </p:sp>
      <p:pic>
        <p:nvPicPr>
          <p:cNvPr id="35842" name="Picture 2" descr="D:\фото\детсад\старшая группа\11012012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7111">
            <a:off x="1683757" y="1567812"/>
            <a:ext cx="5835669" cy="438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57166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Вредные привычки!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37890" name="Picture 2" descr="http://im4-tub-ru.yandex.net/i?id=493452370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2500330" cy="2571768"/>
          </a:xfrm>
          <a:prstGeom prst="rect">
            <a:avLst/>
          </a:prstGeom>
          <a:noFill/>
        </p:spPr>
      </p:pic>
      <p:pic>
        <p:nvPicPr>
          <p:cNvPr id="37894" name="Picture 6" descr="http://im0-tub-ru.yandex.net/i?id=542191769-0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3071834" cy="2857520"/>
          </a:xfrm>
          <a:prstGeom prst="rect">
            <a:avLst/>
          </a:prstGeom>
          <a:noFill/>
        </p:spPr>
      </p:pic>
      <p:pic>
        <p:nvPicPr>
          <p:cNvPr id="37896" name="Picture 8" descr="http://im8-tub-ru.yandex.net/i?id=63037316-1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3500462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325845">
            <a:off x="-408150" y="4567397"/>
            <a:ext cx="4668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Употребление  алкоголя и наркотиков</a:t>
            </a:r>
            <a:endParaRPr lang="ru-RU" sz="1600" b="1" i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71475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Курение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00240"/>
            <a:ext cx="2571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Вот те добрые советы,</a:t>
            </a:r>
            <a:br>
              <a:rPr lang="ru-RU" sz="2000" dirty="0" smtClean="0"/>
            </a:br>
            <a:r>
              <a:rPr lang="ru-RU" sz="2000" dirty="0" smtClean="0"/>
              <a:t>В них и спрятаны секреты,</a:t>
            </a:r>
            <a:br>
              <a:rPr lang="ru-RU" sz="2000" dirty="0" smtClean="0"/>
            </a:br>
            <a:r>
              <a:rPr lang="ru-RU" sz="2000" dirty="0" smtClean="0"/>
              <a:t>Как здоровье сохранить.</a:t>
            </a:r>
            <a:br>
              <a:rPr lang="ru-RU" sz="2000" dirty="0" smtClean="0"/>
            </a:br>
            <a:r>
              <a:rPr lang="ru-RU" sz="2000" dirty="0" smtClean="0"/>
              <a:t>Научись его ценить!</a:t>
            </a:r>
            <a:endParaRPr lang="ru-RU" sz="2000" dirty="0"/>
          </a:p>
        </p:txBody>
      </p:sp>
      <p:pic>
        <p:nvPicPr>
          <p:cNvPr id="40962" name="Picture 2" descr="&amp;kcy;&amp;acy;&amp;rcy;&amp;tcy;&amp;icy;&amp;ncy;&amp;kcy;&amp;icy; &amp;pcy;&amp;rcy;&amp;ocy; &amp;zcy;&amp;dcy;&amp;ocy;&amp;rcy;&amp;ocy;&amp;vcy;&amp;sof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614366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00504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Чистота — залог здоровья,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Чистота нужна везде:</a:t>
            </a:r>
            <a:br>
              <a:rPr lang="ru-RU" sz="2000" dirty="0" smtClean="0"/>
            </a:br>
            <a:r>
              <a:rPr lang="ru-RU" sz="2000" dirty="0" smtClean="0"/>
              <a:t>Дома, в школе, на работе,</a:t>
            </a:r>
            <a:br>
              <a:rPr lang="ru-RU" sz="2000" dirty="0" smtClean="0"/>
            </a:br>
            <a:r>
              <a:rPr lang="ru-RU" sz="2000" dirty="0" smtClean="0"/>
              <a:t>И на суше, и в воде.</a:t>
            </a:r>
            <a:endParaRPr lang="ru-RU" sz="2000" dirty="0"/>
          </a:p>
        </p:txBody>
      </p:sp>
      <p:pic>
        <p:nvPicPr>
          <p:cNvPr id="15362" name="Picture 2" descr="D:\фото\Василиса\24022012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7463">
            <a:off x="428596" y="714356"/>
            <a:ext cx="3549653" cy="2341562"/>
          </a:xfrm>
          <a:prstGeom prst="rect">
            <a:avLst/>
          </a:prstGeom>
          <a:noFill/>
        </p:spPr>
      </p:pic>
      <p:pic>
        <p:nvPicPr>
          <p:cNvPr id="15363" name="Picture 3" descr="D:\фото\Даша\3001201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3121025" cy="2341562"/>
          </a:xfrm>
          <a:prstGeom prst="rect">
            <a:avLst/>
          </a:prstGeom>
          <a:noFill/>
        </p:spPr>
      </p:pic>
      <p:pic>
        <p:nvPicPr>
          <p:cNvPr id="15364" name="Picture 4" descr="D:\фото\Даша\1706201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1110">
            <a:off x="4643438" y="3357562"/>
            <a:ext cx="3121025" cy="248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Соблюдай режим дня</a:t>
            </a:r>
            <a:r>
              <a:rPr lang="ru-RU" sz="2000" dirty="0" smtClean="0"/>
              <a:t> —</a:t>
            </a:r>
            <a:br>
              <a:rPr lang="ru-RU" sz="2000" dirty="0" smtClean="0"/>
            </a:br>
            <a:r>
              <a:rPr lang="ru-RU" sz="2000" dirty="0" smtClean="0"/>
              <a:t>Это важно для тебя.</a:t>
            </a:r>
            <a:br>
              <a:rPr lang="ru-RU" sz="2000" dirty="0" smtClean="0"/>
            </a:br>
            <a:r>
              <a:rPr lang="ru-RU" sz="2000" dirty="0" smtClean="0"/>
              <a:t>Вовремя ложись спать,</a:t>
            </a:r>
            <a:br>
              <a:rPr lang="ru-RU" sz="2000" dirty="0" smtClean="0"/>
            </a:br>
            <a:r>
              <a:rPr lang="ru-RU" sz="2000" dirty="0" smtClean="0"/>
              <a:t>Чтобы утром бодрым встать.</a:t>
            </a:r>
            <a:endParaRPr lang="ru-RU" sz="2000" dirty="0"/>
          </a:p>
        </p:txBody>
      </p:sp>
      <p:pic>
        <p:nvPicPr>
          <p:cNvPr id="16386" name="Picture 2" descr="D:\фото\детсад\старшая группа\30032012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7600">
            <a:off x="5500694" y="428604"/>
            <a:ext cx="3049587" cy="2268537"/>
          </a:xfrm>
          <a:prstGeom prst="rect">
            <a:avLst/>
          </a:prstGeom>
          <a:noFill/>
        </p:spPr>
      </p:pic>
      <p:pic>
        <p:nvPicPr>
          <p:cNvPr id="16387" name="Picture 3" descr="D:\фото\даша в дет. саду\0303201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8610">
            <a:off x="500034" y="2714620"/>
            <a:ext cx="3192463" cy="2411413"/>
          </a:xfrm>
          <a:prstGeom prst="rect">
            <a:avLst/>
          </a:prstGeom>
          <a:noFill/>
        </p:spPr>
      </p:pic>
      <p:pic>
        <p:nvPicPr>
          <p:cNvPr id="16388" name="Picture 4" descr="D:\фото\даша в дет. саду\18072011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263901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5718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быть всегда здоровым, </a:t>
            </a:r>
            <a:br>
              <a:rPr lang="ru-RU" sz="2000" dirty="0" smtClean="0"/>
            </a:br>
            <a:r>
              <a:rPr lang="ru-RU" sz="2000" dirty="0" smtClean="0"/>
              <a:t>Нужно бегать и скакать. </a:t>
            </a:r>
            <a:br>
              <a:rPr lang="ru-RU" sz="2000" dirty="0" smtClean="0"/>
            </a:br>
            <a:r>
              <a:rPr lang="ru-RU" sz="2000" dirty="0" smtClean="0"/>
              <a:t>Больше спортом заниматься, </a:t>
            </a:r>
            <a:br>
              <a:rPr lang="ru-RU" sz="2000" dirty="0" smtClean="0"/>
            </a:br>
            <a:r>
              <a:rPr lang="ru-RU" sz="2000" dirty="0" smtClean="0"/>
              <a:t>И здоровым не скучать.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D:\фото\Василиса\1307201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071834" cy="4071966"/>
          </a:xfrm>
          <a:prstGeom prst="rect">
            <a:avLst/>
          </a:prstGeom>
          <a:noFill/>
        </p:spPr>
      </p:pic>
      <p:pic>
        <p:nvPicPr>
          <p:cNvPr id="17411" name="Picture 3" descr="D:\фото\Василиса + Даша\2401201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4562">
            <a:off x="4572000" y="500042"/>
            <a:ext cx="3192463" cy="2198686"/>
          </a:xfrm>
          <a:prstGeom prst="rect">
            <a:avLst/>
          </a:prstGeom>
          <a:noFill/>
        </p:spPr>
      </p:pic>
      <p:pic>
        <p:nvPicPr>
          <p:cNvPr id="17412" name="Picture 4" descr="D:\фото\Василиса + Даша\14062012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4114">
            <a:off x="4572000" y="3500438"/>
            <a:ext cx="3263901" cy="2411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0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Больше</a:t>
            </a:r>
            <a:r>
              <a:rPr lang="ru-RU" b="1" i="1" baseline="0" dirty="0" smtClean="0">
                <a:latin typeface="Bookman Old Style" pitchFamily="18" charset="0"/>
              </a:rPr>
              <a:t> двигаться!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5000636"/>
            <a:ext cx="314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Физкультурой занимаюсь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Чтобы быть красивой.</a:t>
            </a:r>
            <a:br>
              <a:rPr lang="ru-RU" sz="2000" dirty="0" smtClean="0"/>
            </a:br>
            <a:r>
              <a:rPr lang="ru-RU" sz="2000" dirty="0" smtClean="0"/>
              <a:t>И всегда всем улыбаюсь,</a:t>
            </a:r>
            <a:br>
              <a:rPr lang="ru-RU" sz="2000" dirty="0" smtClean="0"/>
            </a:br>
            <a:r>
              <a:rPr lang="ru-RU" sz="2000" dirty="0" smtClean="0"/>
              <a:t>Чтобы быть счастливой.</a:t>
            </a:r>
            <a:endParaRPr lang="ru-RU" sz="2000" dirty="0"/>
          </a:p>
        </p:txBody>
      </p:sp>
      <p:pic>
        <p:nvPicPr>
          <p:cNvPr id="18434" name="Picture 2" descr="D:\фото\Василиса\0503201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5"/>
            <a:ext cx="3341694" cy="4357717"/>
          </a:xfrm>
          <a:prstGeom prst="rect">
            <a:avLst/>
          </a:prstGeom>
          <a:noFill/>
        </p:spPr>
      </p:pic>
      <p:pic>
        <p:nvPicPr>
          <p:cNvPr id="18436" name="Picture 4" descr="D:\фото\Даша\2506201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9390">
            <a:off x="1000100" y="3214686"/>
            <a:ext cx="2555876" cy="3192463"/>
          </a:xfrm>
          <a:prstGeom prst="rect">
            <a:avLst/>
          </a:prstGeom>
          <a:noFill/>
        </p:spPr>
      </p:pic>
      <p:pic>
        <p:nvPicPr>
          <p:cNvPr id="18437" name="Picture 5" descr="D:\фото\Даша\DSC0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04"/>
            <a:ext cx="3024166" cy="223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500570"/>
            <a:ext cx="3286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Солнце, воздух и вода </a:t>
            </a:r>
            <a:r>
              <a:rPr lang="ru-RU" sz="2000" dirty="0" smtClean="0"/>
              <a:t>—</a:t>
            </a:r>
            <a:br>
              <a:rPr lang="ru-RU" sz="2000" dirty="0" smtClean="0"/>
            </a:br>
            <a:r>
              <a:rPr lang="ru-RU" sz="2000" dirty="0" smtClean="0"/>
              <a:t>Наши лучшие друзья.</a:t>
            </a:r>
            <a:br>
              <a:rPr lang="ru-RU" sz="2000" dirty="0" smtClean="0"/>
            </a:br>
            <a:r>
              <a:rPr lang="ru-RU" sz="2000" dirty="0" smtClean="0"/>
              <a:t>С ними будем мы дружить,</a:t>
            </a:r>
            <a:br>
              <a:rPr lang="ru-RU" sz="2000" dirty="0" smtClean="0"/>
            </a:br>
            <a:r>
              <a:rPr lang="ru-RU" sz="2000" dirty="0" smtClean="0"/>
              <a:t>Чтоб здоровыми нам быть.</a:t>
            </a:r>
            <a:endParaRPr lang="ru-RU" sz="2000" dirty="0"/>
          </a:p>
        </p:txBody>
      </p:sp>
      <p:pic>
        <p:nvPicPr>
          <p:cNvPr id="19459" name="Picture 3" descr="D:\фото\Василиса\DSC04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38562"/>
            <a:ext cx="2428876" cy="3119438"/>
          </a:xfrm>
          <a:prstGeom prst="rect">
            <a:avLst/>
          </a:prstGeom>
          <a:noFill/>
        </p:spPr>
      </p:pic>
      <p:pic>
        <p:nvPicPr>
          <p:cNvPr id="19461" name="Picture 5" descr="D:\фото\Василиса + Даша\24062012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9468">
            <a:off x="4708909" y="255687"/>
            <a:ext cx="3906843" cy="3270256"/>
          </a:xfrm>
          <a:prstGeom prst="rect">
            <a:avLst/>
          </a:prstGeom>
          <a:noFill/>
        </p:spPr>
      </p:pic>
      <p:pic>
        <p:nvPicPr>
          <p:cNvPr id="19462" name="Picture 6" descr="D:\фото\Василиса\21012011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1482">
            <a:off x="928662" y="571480"/>
            <a:ext cx="2698752" cy="362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428604"/>
            <a:ext cx="3214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хочешь долго жить – </a:t>
            </a:r>
            <a:br>
              <a:rPr lang="ru-RU" sz="2000" dirty="0" smtClean="0"/>
            </a:br>
            <a:r>
              <a:rPr lang="ru-RU" sz="2000" dirty="0" smtClean="0"/>
              <a:t>Правильно питайся.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5214950"/>
            <a:ext cx="314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Кушать овощи и фрукты,</a:t>
            </a:r>
            <a:br>
              <a:rPr lang="ru-RU" sz="2000" dirty="0" smtClean="0"/>
            </a:br>
            <a:r>
              <a:rPr lang="ru-RU" sz="2000" dirty="0" smtClean="0"/>
              <a:t>Рыбу, молокопродукты —</a:t>
            </a:r>
            <a:br>
              <a:rPr lang="ru-RU" sz="2000" dirty="0" smtClean="0"/>
            </a:br>
            <a:r>
              <a:rPr lang="ru-RU" sz="2000" dirty="0" smtClean="0"/>
              <a:t>Вот полезная еда,</a:t>
            </a:r>
            <a:br>
              <a:rPr lang="ru-RU" sz="2000" dirty="0" smtClean="0"/>
            </a:br>
            <a:r>
              <a:rPr lang="ru-RU" sz="2000" dirty="0" smtClean="0"/>
              <a:t>Витаминами полна!</a:t>
            </a:r>
            <a:endParaRPr lang="ru-RU" sz="2000" dirty="0"/>
          </a:p>
        </p:txBody>
      </p:sp>
      <p:pic>
        <p:nvPicPr>
          <p:cNvPr id="20484" name="Picture 4" descr="&amp;kcy;&amp;acy;&amp;rcy;&amp;tcy;&amp;icy;&amp;ncy;&amp;kcy;&amp;icy; &amp;pcy;&amp;rcy;&amp;ocy; &amp;zcy;&amp;dcy;&amp;ocy;&amp;rcy;&amp;ocy;&amp;vcy;&amp;soft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4454">
            <a:off x="4871684" y="2132733"/>
            <a:ext cx="3500462" cy="2505068"/>
          </a:xfrm>
          <a:prstGeom prst="rect">
            <a:avLst/>
          </a:prstGeom>
          <a:noFill/>
        </p:spPr>
      </p:pic>
      <p:pic>
        <p:nvPicPr>
          <p:cNvPr id="20486" name="Picture 6" descr="http://kroha-ugra.ucoz.ru/_fr/2/1506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5482">
            <a:off x="896693" y="248860"/>
            <a:ext cx="2000264" cy="2428892"/>
          </a:xfrm>
          <a:prstGeom prst="rect">
            <a:avLst/>
          </a:prstGeom>
          <a:noFill/>
        </p:spPr>
      </p:pic>
      <p:pic>
        <p:nvPicPr>
          <p:cNvPr id="20488" name="Picture 8" descr="http://kroha-ugra.ucoz.ru/_fr/2/05627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76536">
            <a:off x="1000100" y="3500438"/>
            <a:ext cx="2857500" cy="285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142852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Правильно</a:t>
            </a:r>
            <a:r>
              <a:rPr lang="ru-RU" b="1" i="1" baseline="0" dirty="0" smtClean="0">
                <a:latin typeface="Bookman Old Style" pitchFamily="18" charset="0"/>
              </a:rPr>
              <a:t> питайся!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esentway.com/wp-content/uploads/2012/11/2159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5214950"/>
            <a:ext cx="3214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 бежим на перемену,</a:t>
            </a:r>
            <a:br>
              <a:rPr lang="ru-RU" sz="2000" dirty="0" smtClean="0"/>
            </a:br>
            <a:r>
              <a:rPr lang="ru-RU" sz="2000" dirty="0" smtClean="0"/>
              <a:t>Веселимся непременно.</a:t>
            </a:r>
            <a:br>
              <a:rPr lang="ru-RU" sz="2000" dirty="0" smtClean="0"/>
            </a:br>
            <a:r>
              <a:rPr lang="ru-RU" sz="2000" dirty="0" smtClean="0"/>
              <a:t>На урок потом пойдем,</a:t>
            </a:r>
            <a:br>
              <a:rPr lang="ru-RU" sz="2000" dirty="0" smtClean="0"/>
            </a:br>
            <a:r>
              <a:rPr lang="ru-RU" sz="2000" dirty="0" smtClean="0"/>
              <a:t>Там немного отдохнем.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57166"/>
            <a:ext cx="450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Сочетай  труд  и отдых!</a:t>
            </a:r>
          </a:p>
        </p:txBody>
      </p:sp>
      <p:pic>
        <p:nvPicPr>
          <p:cNvPr id="34818" name="Picture 2" descr="D:\фото\Василиса\1905201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527">
            <a:off x="5497033" y="2939243"/>
            <a:ext cx="2620959" cy="2198686"/>
          </a:xfrm>
          <a:prstGeom prst="rect">
            <a:avLst/>
          </a:prstGeom>
          <a:noFill/>
        </p:spPr>
      </p:pic>
      <p:pic>
        <p:nvPicPr>
          <p:cNvPr id="34819" name="Picture 3" descr="D:\фото\Праздники\01092012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9873">
            <a:off x="1648654" y="1106569"/>
            <a:ext cx="3263901" cy="2413000"/>
          </a:xfrm>
          <a:prstGeom prst="rect">
            <a:avLst/>
          </a:prstGeom>
          <a:noFill/>
        </p:spPr>
      </p:pic>
      <p:pic>
        <p:nvPicPr>
          <p:cNvPr id="34820" name="Picture 4" descr="D:\фото\Даша\04062011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4504">
            <a:off x="785786" y="3929066"/>
            <a:ext cx="3335339" cy="2482851"/>
          </a:xfrm>
          <a:prstGeom prst="rect">
            <a:avLst/>
          </a:prstGeom>
          <a:noFill/>
        </p:spPr>
      </p:pic>
      <p:pic>
        <p:nvPicPr>
          <p:cNvPr id="34821" name="Picture 5" descr="D:\фото\Василиса + Даша\DSC0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0108">
            <a:off x="6786578" y="785794"/>
            <a:ext cx="1928826" cy="194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125</Words>
  <Application>Microsoft Office PowerPoint</Application>
  <PresentationFormat>Экран (4:3)</PresentationFormat>
  <Paragraphs>29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 Кирьянова</cp:lastModifiedBy>
  <cp:revision>17</cp:revision>
  <dcterms:created xsi:type="dcterms:W3CDTF">2013-01-20T11:08:11Z</dcterms:created>
  <dcterms:modified xsi:type="dcterms:W3CDTF">2016-11-23T05:01:16Z</dcterms:modified>
</cp:coreProperties>
</file>