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9" r:id="rId3"/>
    <p:sldId id="286" r:id="rId4"/>
    <p:sldId id="288" r:id="rId5"/>
    <p:sldId id="283" r:id="rId6"/>
    <p:sldId id="290" r:id="rId7"/>
    <p:sldId id="291" r:id="rId8"/>
    <p:sldId id="293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08913" cy="157018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Край северный край поморский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AutoShape 2" descr="http://www.arhcity.ru/data/124/pisah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03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37421" y="0"/>
            <a:ext cx="3899075" cy="6849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Про наш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Архангельский край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столько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всякой </a:t>
            </a:r>
            <a:r>
              <a:rPr lang="ru-RU" sz="2800" b="1" i="1" dirty="0">
                <a:solidFill>
                  <a:srgbClr val="0070C0"/>
                </a:solidFill>
              </a:rPr>
              <a:t>неправды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да напраслины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говорят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что 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придумал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я сказать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всю </a:t>
            </a:r>
            <a:r>
              <a:rPr lang="ru-RU" sz="2800" b="1" i="1" dirty="0">
                <a:solidFill>
                  <a:srgbClr val="0070C0"/>
                </a:solidFill>
              </a:rPr>
              <a:t>сущую </a:t>
            </a:r>
            <a:r>
              <a:rPr lang="ru-RU" sz="2800" b="1" i="1" dirty="0" smtClean="0">
                <a:solidFill>
                  <a:srgbClr val="0070C0"/>
                </a:solidFill>
              </a:rPr>
              <a:t>правду,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что </a:t>
            </a:r>
            <a:r>
              <a:rPr lang="ru-RU" sz="2800" b="1" i="1" dirty="0">
                <a:solidFill>
                  <a:srgbClr val="0070C0"/>
                </a:solidFill>
              </a:rPr>
              <a:t>не скажу,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всё, </a:t>
            </a:r>
            <a:r>
              <a:rPr lang="ru-RU" sz="2800" b="1" i="1" dirty="0">
                <a:solidFill>
                  <a:srgbClr val="0070C0"/>
                </a:solidFill>
              </a:rPr>
              <a:t>правда!</a:t>
            </a:r>
          </a:p>
          <a:p>
            <a:endParaRPr lang="ru-RU" dirty="0"/>
          </a:p>
        </p:txBody>
      </p:sp>
      <p:pic>
        <p:nvPicPr>
          <p:cNvPr id="5122" name="Picture 2" descr="http://www.arhcity.ru/data/124/pisa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9" y="0"/>
            <a:ext cx="5106482" cy="68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52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357" y="48590"/>
            <a:ext cx="91803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Суровое </a:t>
            </a:r>
            <a:r>
              <a:rPr lang="ru-RU" sz="3200" b="1" dirty="0" err="1"/>
              <a:t>Беломорье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Чем </a:t>
            </a:r>
            <a:r>
              <a:rPr lang="ru-RU" sz="3200" b="1" dirty="0"/>
              <a:t>очаровало ты русского человека? </a:t>
            </a:r>
            <a:r>
              <a:rPr lang="ru-RU" sz="3200" b="1" dirty="0" smtClean="0"/>
              <a:t>Нежными </a:t>
            </a:r>
            <a:r>
              <a:rPr lang="ru-RU" sz="3200" b="1" dirty="0"/>
              <a:t>красками своих закатов или зыбким маревом бескрайних болот? Величавым покоем Белого моря или неповторимым запахом смолистых сосен? </a:t>
            </a:r>
            <a:r>
              <a:rPr lang="ru-RU" sz="3200" b="1" dirty="0" smtClean="0"/>
              <a:t>Приманило </a:t>
            </a:r>
            <a:r>
              <a:rPr lang="ru-RU" sz="3200" b="1" dirty="0"/>
              <a:t>ли волшебством призрачных своих белых ночей? А может, тем, что постоянно испытывало и закаляло характер человека в борьбе за каждую пядь родящей земли?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</a:rPr>
              <a:t>Наш край полон всяких богатств: это пейзажи, красота природы</a:t>
            </a: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</a:rPr>
              <a:t>, неповторимые краски леса.</a:t>
            </a:r>
            <a:endParaRPr lang="ru-RU" sz="3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 fontAlgn="base">
              <a:buNone/>
            </a:pPr>
            <a:endParaRPr lang="ru-RU" sz="1400" dirty="0" smtClean="0"/>
          </a:p>
          <a:p>
            <a:endParaRPr lang="ru-RU" dirty="0"/>
          </a:p>
        </p:txBody>
      </p:sp>
      <p:pic>
        <p:nvPicPr>
          <p:cNvPr id="1028" name="Picture 4" descr="https://avatars.mds.yandex.net/get-pdb/1370139/fd5ea547-b1f4-4345-a0de-06ef7894e6dd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621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34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48300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437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Издавна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поморы занимались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рыболовством. Ловил и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треску, сельдь, сёмгу, навагу,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палтус.</a:t>
            </a:r>
            <a:endParaRPr lang="ru-RU" sz="4000" dirty="0" smtClean="0"/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 descr="http://ic.pics.livejournal.com/corvetten_cap56/78565486/20813/20813_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" r="2538" b="6135"/>
          <a:stretch/>
        </p:blipFill>
        <p:spPr bwMode="auto">
          <a:xfrm>
            <a:off x="467544" y="2074654"/>
            <a:ext cx="825397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36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206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Раскинулась наша поморская земля. Здесь холодные льды, тундра и тайга.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евер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таит в себе массу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загадок и тайн.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Несмотря на царящую в нем обычно тишину,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он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полон жизни. Его населяет великое множество животных, птиц, насекомых.</a:t>
            </a:r>
          </a:p>
        </p:txBody>
      </p:sp>
      <p:pic>
        <p:nvPicPr>
          <p:cNvPr id="6146" name="Picture 2" descr="https://images.fineartamerica.com/images-medium-large-5/message-of-peace-lynn-bywa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0127"/>
            <a:ext cx="6408712" cy="46000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07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4089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богатых северных  лесах поморы собирали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и грибы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2" y="1556792"/>
            <a:ext cx="7698508" cy="51845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gulaytour.ru/wp-content/uploads/2017/10/Onega-e1506808653945-1024x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" y="0"/>
            <a:ext cx="925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76672"/>
            <a:ext cx="57961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О, Север мой суровый, но любимый!</a:t>
            </a:r>
          </a:p>
          <a:p>
            <a:r>
              <a:rPr lang="ru-RU" sz="2000" dirty="0"/>
              <a:t>Я знаю: необъятен твой простор.</a:t>
            </a:r>
          </a:p>
          <a:p>
            <a:r>
              <a:rPr lang="ru-RU" sz="2000" dirty="0"/>
              <a:t>Однако для меня несказанно красивый, </a:t>
            </a:r>
          </a:p>
          <a:p>
            <a:r>
              <a:rPr lang="ru-RU" sz="2000" dirty="0"/>
              <a:t>От яркой скромности не оторвать свой взор.</a:t>
            </a:r>
          </a:p>
          <a:p>
            <a:r>
              <a:rPr lang="ru-RU" sz="2000" dirty="0"/>
              <a:t>Люблю твои заснеженные лики,</a:t>
            </a:r>
          </a:p>
          <a:p>
            <a:r>
              <a:rPr lang="ru-RU" sz="2000" dirty="0"/>
              <a:t>Шум моря, бег Двины и колокольный звон.</a:t>
            </a:r>
          </a:p>
          <a:p>
            <a:r>
              <a:rPr lang="ru-RU" sz="2000" dirty="0"/>
              <a:t>И Белых чаек над волнами крики,</a:t>
            </a:r>
          </a:p>
          <a:p>
            <a:r>
              <a:rPr lang="ru-RU" sz="2000" dirty="0"/>
              <a:t>Сиянья северного перезвон.</a:t>
            </a:r>
          </a:p>
        </p:txBody>
      </p:sp>
    </p:spTree>
    <p:extLst>
      <p:ext uri="{BB962C8B-B14F-4D97-AF65-F5344CB8AC3E}">
        <p14:creationId xmlns:p14="http://schemas.microsoft.com/office/powerpoint/2010/main" xmlns="" val="30050863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1862</TotalTime>
  <Words>231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Край северный край поморский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2019-04-01T08:44:10Z</dcterms:created>
  <dcterms:modified xsi:type="dcterms:W3CDTF">2024-01-27T09:29:14Z</dcterms:modified>
</cp:coreProperties>
</file>