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1" roundtripDataSignature="AMtx7mi3Jh+8Hz+YPjbELftU1WGNsyD0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6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b29d6d15f7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2b29d6d15f7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b29d6d15f7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g2b29d6d15f7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b29d6d15f7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g2b29d6d15f7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b29d6d15f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b29d6d15f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://drive.google.com/file/d/1iLA8mKzfHPE6I2dTzXfrAite0fuNVhH3/view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nj-LEIr7LSQ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nj-LEIr7LSQ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Is4Th0ag59I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yAdUDqV3ts4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hyperlink" Target="http://drive.google.com/file/d/1X1gcF-EEC_JOP1xV7Monf4m5X0Oif3ou/view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hyperlink" Target="http://drive.google.com/file/d/1ZObw_ofmDerGth78D2yI5_BnhD9SJQTg/view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drive.google.com/file/d/1Uyo0af11duRZAyDijEGBumYD390t8qVt/view" TargetMode="External"/><Relationship Id="rId5" Type="http://schemas.openxmlformats.org/officeDocument/2006/relationships/image" Target="../media/image2.png"/><Relationship Id="rId4" Type="http://schemas.openxmlformats.org/officeDocument/2006/relationships/hyperlink" Target="http://drive.google.com/file/d/1zjN2YZS-NTuUHdoswjG2w5nsfVDN40ks/view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kffCMgCHZYQ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8336" y="490119"/>
            <a:ext cx="10731836" cy="6039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 title="Голос Левитана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116710" y="5873010"/>
            <a:ext cx="288450" cy="28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9"/>
          <p:cNvSpPr txBox="1">
            <a:spLocks noGrp="1"/>
          </p:cNvSpPr>
          <p:nvPr>
            <p:ph type="title"/>
          </p:nvPr>
        </p:nvSpPr>
        <p:spPr>
          <a:xfrm>
            <a:off x="838200" y="519490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/>
              <a:t>   </a:t>
            </a:r>
            <a:r>
              <a:rPr lang="ru-RU" sz="4000" b="1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Плоткин Н.М.                     Бунимович Э.Ю.</a:t>
            </a:r>
            <a:endParaRPr sz="4000" b="1">
              <a:solidFill>
                <a:schemeClr val="l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7" name="Google Shape;137;p9" descr="https://lh7-us.googleusercontent.com/a0uMQnTs2r1IFydUYTvklCyDZheaXxFz-rIJwdwUs0NcJfe3rVpIb5D2pOg1a0SU5t84Z0YUiQcCGNjZ_RN3Vos-Mg-mMgJ529clOgDeL1T466A2CUIEhbIwXRREkHm2wKnRSuKXKS0CYjLAnL4=s204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48227" y="292699"/>
            <a:ext cx="3632511" cy="4631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9" descr="https://lh7-us.googleusercontent.com/rmFcVwM9BLoWPXlwQ8UIl7aNKOyLKC8kpG-9_66AmONaqYr08hlVXWS7V5qBJiKHK4L2phGVK6MI-NfN0zcY6QgUgp8EhBvuZA-mDnKQEJ1r65nvx1m8wPwOYA0WUNl5M8hb_9R5EDJ4h1fVRyo=s20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28115" y="292699"/>
            <a:ext cx="3338286" cy="47570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7351" y="516013"/>
            <a:ext cx="10357299" cy="582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11" descr="Вере Николаевне Бельчич было 12 лет, когда она узнала, что такое война. В блокадном Ленинграде у нее от голода умерли мама и 4-летний братик Боренька. А она смогла выжить! Как? &#10;&#10;В свои 93 года, в день Блокады Ленинграда ветеран Вера Николаевна рассказывает проекту ЖИТЬ свою историю спасения, преодоления и победы! &#10;&#10;—————&#10;Instagram - https://www.instagram.com/proekt_zhit&#10;ВКонтакте - https://vk.com/zhit&#10;—————&#10;Подписаться на наш канал: https://www.youtube.com/channel/UC9qw" title="КОРОЧКА ХЛЕБА | История одной ленинградской девочки | Блокада Ленинграда | ЖИТЬ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11597600" cy="652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g2b29d6d15f7_0_14" descr="Вере Николаевне Бельчич было 12 лет, когда она узнала, что такое война. В блокадном Ленинграде у нее от голода умерли мама и 4-летний братик Боренька. А она смогла выжить! Как? &#10;&#10;В свои 93 года, в день Блокады Ленинграда ветеран Вера Николаевна рассказывает проекту ЖИТЬ свою историю спасения, преодоления и победы! &#10;&#10;—————&#10;Instagram - https://www.instagram.com/proekt_zhit&#10;ВКонтакте - https://vk.com/zhit&#10;—————&#10;Подписаться на наш канал: https://www.youtube.com/channel/UC9qw" title="КОРОЧКА ХЛЕБА | История одной ленинградской девочки | Блокада Ленинграда | ЖИТЬ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11597600" cy="652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b29d6d15f7_0_19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Times New Roman"/>
              <a:buNone/>
            </a:pPr>
            <a:r>
              <a:rPr lang="ru-RU" b="1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Дорога жизни</a:t>
            </a:r>
            <a:endParaRPr b="1">
              <a:solidFill>
                <a:schemeClr val="l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9" name="Google Shape;159;g2b29d6d15f7_0_19" descr="https://lh7-us.googleusercontent.com/Jt1vLWxKIUdsNRfFqnqlGOmCMEx9cJjxAnuiL_K2iwf48uACz7ZLcX3ChMMoccdZNFebVmHdcBndnixlk_C9UO2L76f-_dM00Zic5OUFVrZCRQeTzLo9YX1p_UAR8h8NJo5rgdTuVoK9u9cL6XE=s20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82190" y="803926"/>
            <a:ext cx="5652249" cy="5222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2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Times New Roman"/>
              <a:buNone/>
            </a:pPr>
            <a:r>
              <a:rPr lang="ru-RU" b="1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Дорога жизни</a:t>
            </a:r>
            <a:endParaRPr b="1">
              <a:solidFill>
                <a:schemeClr val="l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5" name="Google Shape;165;p12" descr="Блокада Ленинграда, началась 8 сентября 1941 года и длилась 872 дня.  За это время погибло более миллиона человек, и большинство из них — от голода. Единственный путь — «Дорога жизни», по которому в город доставлялось продовольствие, — был проложен по льду Ладожского озера.  &#10; &#10;27 января 1944 года советским войскам удалось прорвать и снять блокаду Ленинграда. К 75-летнему юбилею спасения города редакция PostNews подготовила проект в память об этих страшных днях. На сайте https://blokadaleningrada.net мы собрали фотографии тех дней, от первых артобстрелов, до освобождения города. &#10; &#10;Чтобы память о прошлом питала благодарность в наших сердцах.&#10;&#10;PostNews. Важные новости в удобном формате.&#10;&#10;Подписывайся на нас:&#10;&#10;Вконтакте: https://vk.com/postnews&#10;Instagram: https://www.instagram.com/postnews.ru/&#10;Одноклассники: https://ok.ru/postnews&#10;Facebook: https://www.facebook.com/30snews&#10;Сайт: https://postnews.ru/" title="Дорога жизни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45613" y="1058663"/>
            <a:ext cx="9100778" cy="5119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1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320801" y="365125"/>
            <a:ext cx="9056914" cy="62945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6813" y="152400"/>
            <a:ext cx="10858373" cy="655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9486" y="232228"/>
            <a:ext cx="9158514" cy="5151664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5"/>
          <p:cNvSpPr txBox="1">
            <a:spLocks noGrp="1"/>
          </p:cNvSpPr>
          <p:nvPr>
            <p:ph type="subTitle" idx="1"/>
          </p:nvPr>
        </p:nvSpPr>
        <p:spPr>
          <a:xfrm>
            <a:off x="555950" y="5516293"/>
            <a:ext cx="9144000" cy="11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None/>
            </a:pPr>
            <a:r>
              <a:rPr lang="ru-RU" sz="4400" b="1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Ольга Берггольц</a:t>
            </a:r>
            <a:endParaRPr sz="4400" b="1">
              <a:solidFill>
                <a:schemeClr val="l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300"/>
              <a:buNone/>
            </a:pPr>
            <a:r>
              <a:rPr lang="ru-RU" sz="2300" b="1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300" b="1">
              <a:solidFill>
                <a:schemeClr val="l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g2b29d6d15f7_0_27" descr="Стихотворение читает Татьяна Гладаренко" title="Ольга Берггольц - Я говорю с тобой под свист снарядов...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76200"/>
            <a:ext cx="11921066" cy="670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>
            <a:spLocks noGrp="1"/>
          </p:cNvSpPr>
          <p:nvPr>
            <p:ph type="subTitle" idx="1"/>
          </p:nvPr>
        </p:nvSpPr>
        <p:spPr>
          <a:xfrm>
            <a:off x="0" y="0"/>
            <a:ext cx="12192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5000"/>
              <a:buNone/>
            </a:pPr>
            <a:r>
              <a:rPr lang="ru-RU" sz="5000" b="1" i="1">
                <a:solidFill>
                  <a:srgbClr val="F2F2F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Блокада Ленинграда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5000"/>
              <a:buNone/>
            </a:pPr>
            <a:r>
              <a:rPr lang="ru-RU" sz="5000" b="1" i="1">
                <a:solidFill>
                  <a:srgbClr val="F2F2F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 сентября 1941года- 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5000"/>
              <a:buNone/>
            </a:pPr>
            <a:r>
              <a:rPr lang="ru-RU" sz="5000" b="1" i="1">
                <a:solidFill>
                  <a:srgbClr val="F2F2F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27 января 1944 года</a:t>
            </a:r>
            <a:endParaRPr sz="5000" b="1" i="1">
              <a:solidFill>
                <a:srgbClr val="F2F2F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1" name="Google Shape;9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0354" y="2601145"/>
            <a:ext cx="7211291" cy="40623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6438" y="366588"/>
            <a:ext cx="8879124" cy="675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17" descr="https://lh7-us.googleusercontent.com/stRqO2iyGgj6uROQsfOdWusdLWoxF0kBx0YOT-c1K1LZRN5DfVyuHI2pBvShSMN_bPT2HcHLKBn9i2C4KsMbS7O9XBcbtQaxr2f9sANBJSRC2-ti-jkqjz_Ur7OwmClFMfh-wcwskYoOb3JfUfM=s204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049300" y="490525"/>
            <a:ext cx="7909200" cy="602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1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87850" y="825331"/>
            <a:ext cx="9616200" cy="540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8" title="Д.Шостакович - Симфония №7 _Ленинградская_ - Тема насшествия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9250" y="6234625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19" descr="C:\Users\Admin\Pictures\7ce1c87d5cdd0ac5a76c46e9b5092e44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4050" y="515625"/>
            <a:ext cx="9050199" cy="601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20" descr="https://lh7-us.googleusercontent.com/l1H_9r2iX-SmIkVMgTrMqF0VGFzD9w8VNv0_REN-Fwmjeb0N0CkM8AmPqXS7tUJDD0B49h_m4B0ffJsbmfBbEK5C2dGXW5MRsSOy6sTApVpcAzGvkd8KNWO4d2UZNA2N0IzX8oYm388taCOK1SQ=s204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646515" y="499582"/>
            <a:ext cx="8898970" cy="5924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0" title="Побед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5240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1450" y="152400"/>
            <a:ext cx="9229090" cy="655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1" title="Метроном 2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862940" y="1524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1" title="Метроном 3.mp3">
            <a:hlinkClick r:id="rId6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862950" y="263870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"/>
          <p:cNvSpPr txBox="1">
            <a:spLocks noGrp="1"/>
          </p:cNvSpPr>
          <p:nvPr>
            <p:ph type="ctrTitle"/>
          </p:nvPr>
        </p:nvSpPr>
        <p:spPr>
          <a:xfrm>
            <a:off x="1922585" y="4357688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sp>
        <p:nvSpPr>
          <p:cNvPr id="97" name="Google Shape;97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98" name="Google Shape;98;p3" descr="https://lh7-us.googleusercontent.com/yJQ7LW9Yl-WPX__54QCIp6Y34qNm489OBkmdnwTVXMBL4Zjp9tXAn0ETANRI0EwA8W2rJEsaxiIXgAIQkXduR6CLBZzkvkBnoI-s2sd5-dB7y_0fODSDPgu7lv827PHYDh0dTmDgZmNdPcR5hiE=s20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9143" y="240165"/>
            <a:ext cx="11074400" cy="6229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6013" y="715963"/>
            <a:ext cx="9955212" cy="542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54311" y="330574"/>
            <a:ext cx="9468323" cy="63122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"/>
          <p:cNvSpPr/>
          <p:nvPr/>
        </p:nvSpPr>
        <p:spPr>
          <a:xfrm>
            <a:off x="3468966" y="3244334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205" y="316722"/>
            <a:ext cx="10205589" cy="62245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g2b29d6d15f7_0_1" title="Детям блокадного Ленинграда...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8" y="0"/>
            <a:ext cx="1219200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title"/>
          </p:nvPr>
        </p:nvSpPr>
        <p:spPr>
          <a:xfrm>
            <a:off x="838200" y="159657"/>
            <a:ext cx="10515600" cy="943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Times New Roman"/>
              <a:buNone/>
            </a:pPr>
            <a:r>
              <a:rPr lang="ru-RU" b="1">
                <a:solidFill>
                  <a:srgbClr val="F2F2F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Дневник Тани Савичевой</a:t>
            </a:r>
            <a:endParaRPr b="1">
              <a:solidFill>
                <a:srgbClr val="F2F2F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5" name="Google Shape;125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7256" y="1103086"/>
            <a:ext cx="9728201" cy="54832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983343" y="537255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Times New Roman"/>
              <a:buNone/>
            </a:pPr>
            <a:r>
              <a:rPr lang="ru-RU" sz="3200" b="1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Героев Советского Союза </a:t>
            </a:r>
            <a:br>
              <a:rPr lang="ru-RU" sz="3200" b="1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3200" b="1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Абрам Григорьевич Свердлов</a:t>
            </a:r>
            <a:endParaRPr sz="3200" b="1">
              <a:solidFill>
                <a:schemeClr val="l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1" name="Google Shape;131;p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165997" y="171563"/>
            <a:ext cx="3642690" cy="52009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</Words>
  <Application>Microsoft Office PowerPoint</Application>
  <PresentationFormat>Широкоэкранный</PresentationFormat>
  <Paragraphs>10</Paragraphs>
  <Slides>25</Slides>
  <Notes>25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9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Дневник Тани Савичевой</vt:lpstr>
      <vt:lpstr>Героев Советского Союза  Абрам Григорьевич Свердлов</vt:lpstr>
      <vt:lpstr>   Плоткин Н.М.                     Бунимович Э.Ю.</vt:lpstr>
      <vt:lpstr>Презентация PowerPoint</vt:lpstr>
      <vt:lpstr>Презентация PowerPoint</vt:lpstr>
      <vt:lpstr>Презентация PowerPoint</vt:lpstr>
      <vt:lpstr>Дорога жизни</vt:lpstr>
      <vt:lpstr>Дорога жизни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Кумсков Сергей Викторович</dc:creator>
  <cp:lastModifiedBy>Кумсков Сергей Викторович</cp:lastModifiedBy>
  <cp:revision>1</cp:revision>
  <dcterms:created xsi:type="dcterms:W3CDTF">2024-01-23T19:35:48Z</dcterms:created>
  <dcterms:modified xsi:type="dcterms:W3CDTF">2024-01-24T15:20:53Z</dcterms:modified>
</cp:coreProperties>
</file>