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E8B0-D850-4B67-9F7D-0D7A97E4F11F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CFC1-F042-474D-9B4D-BD4B45D5C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8" y="0"/>
            <a:ext cx="9110622" cy="704664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40704"/>
            <a:ext cx="21993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19872" y="373887"/>
            <a:ext cx="7559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39752" y="1700808"/>
            <a:ext cx="41841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на тему: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Лоскутная (тряпичная)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4610255"/>
            <a:ext cx="1963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Цикановская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s://cs2.livemaster.ru/storage/fb/eb/5aad611b198463679cbb285c8dq6--kukly-igrushki-kukla-slavyanskij-ober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610572" cy="239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s://bipbap.ru/wp-content/uploads/2017/10/0015-015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6319556" cy="4739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45" y="0"/>
            <a:ext cx="9193145" cy="6858000"/>
          </a:xfrm>
          <a:prstGeom prst="rect">
            <a:avLst/>
          </a:prstGeom>
          <a:noFill/>
        </p:spPr>
      </p:pic>
      <p:pic>
        <p:nvPicPr>
          <p:cNvPr id="4100" name="Picture 4" descr="https://ds05.infourok.ru/uploads/ex/042f/000791c6-f60c1941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71287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78" y="0"/>
            <a:ext cx="9163078" cy="6858000"/>
          </a:xfrm>
          <a:prstGeom prst="rect">
            <a:avLst/>
          </a:prstGeom>
          <a:noFill/>
        </p:spPr>
      </p:pic>
      <p:pic>
        <p:nvPicPr>
          <p:cNvPr id="6150" name="Picture 6" descr="https://ds04.infourok.ru/uploads/ex/028e/000a62cd-e57d8ef6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s://amuletobereg.ru/wp-content/uploads/2019/12/kukla-kuvadka-skhema-izgotovl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672074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silaoberega.ru/wp-content/uploads/2018/06/slid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2" name="AutoShape 6" descr="https://s1.slide-share.ru/s_slide/6cc222723431ecb939537742fd35ea47/fc5a240c-d1f3-469e-8720-8e7cb51530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amuletobereg.ru/wp-content/uploads/2019/12/znachenie-kukly-krupeni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6055527" cy="4541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7118648"/>
          </a:xfrm>
          <a:prstGeom prst="rect">
            <a:avLst/>
          </a:prstGeom>
          <a:noFill/>
        </p:spPr>
      </p:pic>
      <p:pic>
        <p:nvPicPr>
          <p:cNvPr id="10244" name="Picture 4" descr="https://ds02.infourok.ru/uploads/ex/0698/0006a9cf-4a40e59b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6103532" cy="457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s://fs.znanio.ru/d5af0e/13/3f/7daa7e593484ca7c415eeb1944075ce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012160" cy="451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atherineasquithgallery.com/uploads/posts/2021-02/1613539462_52-p-fon-dlya-detskoi-prezentatsii-powerpoint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https://ds04.infourok.ru/uploads/ex/07ce/00072035-710bac3a/2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6751603" cy="5063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</cp:revision>
  <dcterms:created xsi:type="dcterms:W3CDTF">2022-01-17T14:45:11Z</dcterms:created>
  <dcterms:modified xsi:type="dcterms:W3CDTF">2022-07-20T14:19:10Z</dcterms:modified>
</cp:coreProperties>
</file>